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2"/>
  </p:handoutMasterIdLst>
  <p:sldIdLst>
    <p:sldId id="269" r:id="rId2"/>
    <p:sldId id="267" r:id="rId3"/>
    <p:sldId id="266" r:id="rId4"/>
    <p:sldId id="272" r:id="rId5"/>
    <p:sldId id="274" r:id="rId6"/>
    <p:sldId id="275" r:id="rId7"/>
    <p:sldId id="277" r:id="rId8"/>
    <p:sldId id="276" r:id="rId9"/>
    <p:sldId id="279" r:id="rId10"/>
    <p:sldId id="278" r:id="rId11"/>
    <p:sldId id="280" r:id="rId12"/>
    <p:sldId id="281" r:id="rId13"/>
    <p:sldId id="283" r:id="rId14"/>
    <p:sldId id="282" r:id="rId15"/>
    <p:sldId id="285" r:id="rId16"/>
    <p:sldId id="286" r:id="rId17"/>
    <p:sldId id="284" r:id="rId18"/>
    <p:sldId id="287" r:id="rId19"/>
    <p:sldId id="289" r:id="rId20"/>
    <p:sldId id="288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FFCC00"/>
    <a:srgbClr val="5E1D10"/>
    <a:srgbClr val="4D4D4D"/>
    <a:srgbClr val="B0AC00"/>
    <a:srgbClr val="D5E1E7"/>
    <a:srgbClr val="FFCC66"/>
    <a:srgbClr val="374A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BE65E1-B5B8-40AD-9C71-6E7108368AB2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BE78B060-EAE7-45F8-AC22-E221A094A391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de-AT" dirty="0" smtClean="0"/>
            <a:t> </a:t>
          </a:r>
          <a:endParaRPr lang="de-AT" dirty="0"/>
        </a:p>
      </dgm:t>
    </dgm:pt>
    <dgm:pt modelId="{FDF51497-1506-415A-853D-5442721A0A76}" type="parTrans" cxnId="{7BC40F58-8F5F-4D0B-A93F-95C2FB6DE479}">
      <dgm:prSet/>
      <dgm:spPr/>
      <dgm:t>
        <a:bodyPr/>
        <a:lstStyle/>
        <a:p>
          <a:endParaRPr lang="de-AT"/>
        </a:p>
      </dgm:t>
    </dgm:pt>
    <dgm:pt modelId="{F21FB303-31E4-4059-8029-28A4F8AAAD03}" type="sibTrans" cxnId="{7BC40F58-8F5F-4D0B-A93F-95C2FB6DE479}">
      <dgm:prSet/>
      <dgm:spPr/>
      <dgm:t>
        <a:bodyPr/>
        <a:lstStyle/>
        <a:p>
          <a:endParaRPr lang="de-AT"/>
        </a:p>
      </dgm:t>
    </dgm:pt>
    <dgm:pt modelId="{DF30D38D-FFA9-4861-8200-DC9077BBE017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de-AT" dirty="0" smtClean="0"/>
            <a:t> </a:t>
          </a:r>
          <a:endParaRPr lang="de-AT" dirty="0"/>
        </a:p>
      </dgm:t>
    </dgm:pt>
    <dgm:pt modelId="{E135915A-E428-46D1-A2D0-C40CB2E4C19E}" type="parTrans" cxnId="{E3BB6EDA-A7B2-403C-B8AB-91DC275E8176}">
      <dgm:prSet/>
      <dgm:spPr>
        <a:ln>
          <a:tailEnd type="triangle"/>
        </a:ln>
      </dgm:spPr>
      <dgm:t>
        <a:bodyPr/>
        <a:lstStyle/>
        <a:p>
          <a:endParaRPr lang="de-AT"/>
        </a:p>
      </dgm:t>
    </dgm:pt>
    <dgm:pt modelId="{4647E4DC-4368-4A00-85D6-ADBBDAFFF5E1}" type="sibTrans" cxnId="{E3BB6EDA-A7B2-403C-B8AB-91DC275E8176}">
      <dgm:prSet/>
      <dgm:spPr/>
      <dgm:t>
        <a:bodyPr/>
        <a:lstStyle/>
        <a:p>
          <a:endParaRPr lang="de-AT"/>
        </a:p>
      </dgm:t>
    </dgm:pt>
    <dgm:pt modelId="{B83C4610-0773-40FF-A04D-5E318812EA72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de-AT" dirty="0" smtClean="0"/>
            <a:t> </a:t>
          </a:r>
          <a:endParaRPr lang="de-AT" dirty="0"/>
        </a:p>
      </dgm:t>
    </dgm:pt>
    <dgm:pt modelId="{C848F385-DF75-4F69-9CEC-79FE58883027}" type="parTrans" cxnId="{59D7E24D-689D-4F9B-9BB4-74C9E8667B16}">
      <dgm:prSet/>
      <dgm:spPr>
        <a:ln>
          <a:solidFill>
            <a:schemeClr val="tx1"/>
          </a:solidFill>
          <a:tailEnd type="stealth"/>
        </a:ln>
      </dgm:spPr>
      <dgm:t>
        <a:bodyPr/>
        <a:lstStyle/>
        <a:p>
          <a:endParaRPr lang="de-AT"/>
        </a:p>
      </dgm:t>
    </dgm:pt>
    <dgm:pt modelId="{64604F3D-5F00-4A18-9A90-5382C8A53A6B}" type="sibTrans" cxnId="{59D7E24D-689D-4F9B-9BB4-74C9E8667B16}">
      <dgm:prSet/>
      <dgm:spPr/>
      <dgm:t>
        <a:bodyPr/>
        <a:lstStyle/>
        <a:p>
          <a:endParaRPr lang="de-AT"/>
        </a:p>
      </dgm:t>
    </dgm:pt>
    <dgm:pt modelId="{97D133D7-3B2C-4D0D-A867-60ECC563C307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de-AT" dirty="0" smtClean="0"/>
            <a:t> </a:t>
          </a:r>
          <a:endParaRPr lang="de-AT" dirty="0"/>
        </a:p>
      </dgm:t>
    </dgm:pt>
    <dgm:pt modelId="{0325A7AF-026C-42E3-9853-EC777EB1750E}" type="parTrans" cxnId="{C5480302-FCCA-4443-A31A-2FFA69753595}">
      <dgm:prSet/>
      <dgm:spPr>
        <a:ln>
          <a:tailEnd type="stealth"/>
        </a:ln>
      </dgm:spPr>
      <dgm:t>
        <a:bodyPr/>
        <a:lstStyle/>
        <a:p>
          <a:endParaRPr lang="de-AT"/>
        </a:p>
      </dgm:t>
    </dgm:pt>
    <dgm:pt modelId="{F2056772-5915-429E-9B51-8424BA30DF61}" type="sibTrans" cxnId="{C5480302-FCCA-4443-A31A-2FFA69753595}">
      <dgm:prSet/>
      <dgm:spPr/>
      <dgm:t>
        <a:bodyPr/>
        <a:lstStyle/>
        <a:p>
          <a:endParaRPr lang="de-AT"/>
        </a:p>
      </dgm:t>
    </dgm:pt>
    <dgm:pt modelId="{704016EC-B3CA-4FB8-AAE1-20F80E0E2DB4}" type="pres">
      <dgm:prSet presAssocID="{FEBE65E1-B5B8-40AD-9C71-6E7108368AB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de-AT"/>
        </a:p>
      </dgm:t>
    </dgm:pt>
    <dgm:pt modelId="{57EE096F-165F-4143-84AC-FE63E26B07FA}" type="pres">
      <dgm:prSet presAssocID="{BE78B060-EAE7-45F8-AC22-E221A094A391}" presName="singleCycle" presStyleCnt="0"/>
      <dgm:spPr/>
    </dgm:pt>
    <dgm:pt modelId="{7D8E04B8-8333-44DD-971E-C2D836379A71}" type="pres">
      <dgm:prSet presAssocID="{BE78B060-EAE7-45F8-AC22-E221A094A391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de-AT"/>
        </a:p>
      </dgm:t>
    </dgm:pt>
    <dgm:pt modelId="{55AD1C01-CB05-436E-88D5-982BEA159CB4}" type="pres">
      <dgm:prSet presAssocID="{E135915A-E428-46D1-A2D0-C40CB2E4C19E}" presName="Name56" presStyleLbl="parChTrans1D2" presStyleIdx="0" presStyleCnt="3"/>
      <dgm:spPr/>
      <dgm:t>
        <a:bodyPr/>
        <a:lstStyle/>
        <a:p>
          <a:endParaRPr lang="de-AT"/>
        </a:p>
      </dgm:t>
    </dgm:pt>
    <dgm:pt modelId="{30A2BAA4-B3F7-4DDB-8FDF-CF01F03F454E}" type="pres">
      <dgm:prSet presAssocID="{DF30D38D-FFA9-4861-8200-DC9077BBE017}" presName="text0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B1B4A149-73C8-4FBE-9792-D50133B7B164}" type="pres">
      <dgm:prSet presAssocID="{C848F385-DF75-4F69-9CEC-79FE58883027}" presName="Name56" presStyleLbl="parChTrans1D2" presStyleIdx="1" presStyleCnt="3"/>
      <dgm:spPr/>
      <dgm:t>
        <a:bodyPr/>
        <a:lstStyle/>
        <a:p>
          <a:endParaRPr lang="de-AT"/>
        </a:p>
      </dgm:t>
    </dgm:pt>
    <dgm:pt modelId="{08C35EEC-1793-4317-AD42-8874403D8922}" type="pres">
      <dgm:prSet presAssocID="{B83C4610-0773-40FF-A04D-5E318812EA72}" presName="text0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4305968C-4B34-47B2-A15C-5CD1167C053D}" type="pres">
      <dgm:prSet presAssocID="{0325A7AF-026C-42E3-9853-EC777EB1750E}" presName="Name56" presStyleLbl="parChTrans1D2" presStyleIdx="2" presStyleCnt="3"/>
      <dgm:spPr/>
      <dgm:t>
        <a:bodyPr/>
        <a:lstStyle/>
        <a:p>
          <a:endParaRPr lang="de-AT"/>
        </a:p>
      </dgm:t>
    </dgm:pt>
    <dgm:pt modelId="{532AAE8D-41C5-45AC-BE1E-224112DF4AA8}" type="pres">
      <dgm:prSet presAssocID="{97D133D7-3B2C-4D0D-A867-60ECC563C307}" presName="text0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</dgm:ptLst>
  <dgm:cxnLst>
    <dgm:cxn modelId="{F8B3FBA6-1056-44A4-8F0B-0087CC99C0E9}" type="presOf" srcId="{0325A7AF-026C-42E3-9853-EC777EB1750E}" destId="{4305968C-4B34-47B2-A15C-5CD1167C053D}" srcOrd="0" destOrd="0" presId="urn:microsoft.com/office/officeart/2008/layout/RadialCluster"/>
    <dgm:cxn modelId="{CD5762E2-079D-43F2-A931-AF8AFD85EC7B}" type="presOf" srcId="{C848F385-DF75-4F69-9CEC-79FE58883027}" destId="{B1B4A149-73C8-4FBE-9792-D50133B7B164}" srcOrd="0" destOrd="0" presId="urn:microsoft.com/office/officeart/2008/layout/RadialCluster"/>
    <dgm:cxn modelId="{7FF2C70D-AAA2-462F-8403-8F6DE3533D7A}" type="presOf" srcId="{E135915A-E428-46D1-A2D0-C40CB2E4C19E}" destId="{55AD1C01-CB05-436E-88D5-982BEA159CB4}" srcOrd="0" destOrd="0" presId="urn:microsoft.com/office/officeart/2008/layout/RadialCluster"/>
    <dgm:cxn modelId="{D3D94A03-8182-4CBF-BBA5-FBAC011506D6}" type="presOf" srcId="{97D133D7-3B2C-4D0D-A867-60ECC563C307}" destId="{532AAE8D-41C5-45AC-BE1E-224112DF4AA8}" srcOrd="0" destOrd="0" presId="urn:microsoft.com/office/officeart/2008/layout/RadialCluster"/>
    <dgm:cxn modelId="{A5DBAE7B-9E5D-4BA9-BB4F-8E0B84D9C101}" type="presOf" srcId="{FEBE65E1-B5B8-40AD-9C71-6E7108368AB2}" destId="{704016EC-B3CA-4FB8-AAE1-20F80E0E2DB4}" srcOrd="0" destOrd="0" presId="urn:microsoft.com/office/officeart/2008/layout/RadialCluster"/>
    <dgm:cxn modelId="{59D7E24D-689D-4F9B-9BB4-74C9E8667B16}" srcId="{BE78B060-EAE7-45F8-AC22-E221A094A391}" destId="{B83C4610-0773-40FF-A04D-5E318812EA72}" srcOrd="1" destOrd="0" parTransId="{C848F385-DF75-4F69-9CEC-79FE58883027}" sibTransId="{64604F3D-5F00-4A18-9A90-5382C8A53A6B}"/>
    <dgm:cxn modelId="{E3BB6EDA-A7B2-403C-B8AB-91DC275E8176}" srcId="{BE78B060-EAE7-45F8-AC22-E221A094A391}" destId="{DF30D38D-FFA9-4861-8200-DC9077BBE017}" srcOrd="0" destOrd="0" parTransId="{E135915A-E428-46D1-A2D0-C40CB2E4C19E}" sibTransId="{4647E4DC-4368-4A00-85D6-ADBBDAFFF5E1}"/>
    <dgm:cxn modelId="{0C5034C6-5E67-49DF-8589-03CFF73CB260}" type="presOf" srcId="{BE78B060-EAE7-45F8-AC22-E221A094A391}" destId="{7D8E04B8-8333-44DD-971E-C2D836379A71}" srcOrd="0" destOrd="0" presId="urn:microsoft.com/office/officeart/2008/layout/RadialCluster"/>
    <dgm:cxn modelId="{7BC40F58-8F5F-4D0B-A93F-95C2FB6DE479}" srcId="{FEBE65E1-B5B8-40AD-9C71-6E7108368AB2}" destId="{BE78B060-EAE7-45F8-AC22-E221A094A391}" srcOrd="0" destOrd="0" parTransId="{FDF51497-1506-415A-853D-5442721A0A76}" sibTransId="{F21FB303-31E4-4059-8029-28A4F8AAAD03}"/>
    <dgm:cxn modelId="{C92C8D91-D60A-4D54-B974-DA80915ECF65}" type="presOf" srcId="{DF30D38D-FFA9-4861-8200-DC9077BBE017}" destId="{30A2BAA4-B3F7-4DDB-8FDF-CF01F03F454E}" srcOrd="0" destOrd="0" presId="urn:microsoft.com/office/officeart/2008/layout/RadialCluster"/>
    <dgm:cxn modelId="{C5480302-FCCA-4443-A31A-2FFA69753595}" srcId="{BE78B060-EAE7-45F8-AC22-E221A094A391}" destId="{97D133D7-3B2C-4D0D-A867-60ECC563C307}" srcOrd="2" destOrd="0" parTransId="{0325A7AF-026C-42E3-9853-EC777EB1750E}" sibTransId="{F2056772-5915-429E-9B51-8424BA30DF61}"/>
    <dgm:cxn modelId="{70361119-C712-4CB5-A441-B6CE58FC1DBB}" type="presOf" srcId="{B83C4610-0773-40FF-A04D-5E318812EA72}" destId="{08C35EEC-1793-4317-AD42-8874403D8922}" srcOrd="0" destOrd="0" presId="urn:microsoft.com/office/officeart/2008/layout/RadialCluster"/>
    <dgm:cxn modelId="{DF9E2814-CA59-465D-AC7D-A81849ACD577}" type="presParOf" srcId="{704016EC-B3CA-4FB8-AAE1-20F80E0E2DB4}" destId="{57EE096F-165F-4143-84AC-FE63E26B07FA}" srcOrd="0" destOrd="0" presId="urn:microsoft.com/office/officeart/2008/layout/RadialCluster"/>
    <dgm:cxn modelId="{5525E0C0-CCEC-4F55-8C24-C87E48BB56E2}" type="presParOf" srcId="{57EE096F-165F-4143-84AC-FE63E26B07FA}" destId="{7D8E04B8-8333-44DD-971E-C2D836379A71}" srcOrd="0" destOrd="0" presId="urn:microsoft.com/office/officeart/2008/layout/RadialCluster"/>
    <dgm:cxn modelId="{19526B6A-0C18-4596-BB76-629031DF7F57}" type="presParOf" srcId="{57EE096F-165F-4143-84AC-FE63E26B07FA}" destId="{55AD1C01-CB05-436E-88D5-982BEA159CB4}" srcOrd="1" destOrd="0" presId="urn:microsoft.com/office/officeart/2008/layout/RadialCluster"/>
    <dgm:cxn modelId="{13DFD514-2FE4-47B3-8A97-9B8FEAE7FF75}" type="presParOf" srcId="{57EE096F-165F-4143-84AC-FE63E26B07FA}" destId="{30A2BAA4-B3F7-4DDB-8FDF-CF01F03F454E}" srcOrd="2" destOrd="0" presId="urn:microsoft.com/office/officeart/2008/layout/RadialCluster"/>
    <dgm:cxn modelId="{93F580BF-2613-4FF8-8353-1367EE3BAFB8}" type="presParOf" srcId="{57EE096F-165F-4143-84AC-FE63E26B07FA}" destId="{B1B4A149-73C8-4FBE-9792-D50133B7B164}" srcOrd="3" destOrd="0" presId="urn:microsoft.com/office/officeart/2008/layout/RadialCluster"/>
    <dgm:cxn modelId="{55412227-3D61-4B79-BB6B-8E44F1BEE3FB}" type="presParOf" srcId="{57EE096F-165F-4143-84AC-FE63E26B07FA}" destId="{08C35EEC-1793-4317-AD42-8874403D8922}" srcOrd="4" destOrd="0" presId="urn:microsoft.com/office/officeart/2008/layout/RadialCluster"/>
    <dgm:cxn modelId="{8D7A0B2B-016E-4760-8AA7-5789ED4AE8CC}" type="presParOf" srcId="{57EE096F-165F-4143-84AC-FE63E26B07FA}" destId="{4305968C-4B34-47B2-A15C-5CD1167C053D}" srcOrd="5" destOrd="0" presId="urn:microsoft.com/office/officeart/2008/layout/RadialCluster"/>
    <dgm:cxn modelId="{E770E880-55AE-4249-81F2-D517E0CA6379}" type="presParOf" srcId="{57EE096F-165F-4143-84AC-FE63E26B07FA}" destId="{532AAE8D-41C5-45AC-BE1E-224112DF4AA8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095791-6635-4A1D-A4E4-EDA7AFF849B5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B053F8AB-7AF8-48D2-BEF3-95A3BCB1D375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de-AT" dirty="0" smtClean="0"/>
            <a:t> </a:t>
          </a:r>
          <a:endParaRPr lang="de-AT" dirty="0"/>
        </a:p>
      </dgm:t>
    </dgm:pt>
    <dgm:pt modelId="{44D476A1-0592-4038-A7F6-323489CB110C}" type="parTrans" cxnId="{9BACE8EB-9391-4E79-84DF-D20A95261EAA}">
      <dgm:prSet/>
      <dgm:spPr/>
      <dgm:t>
        <a:bodyPr/>
        <a:lstStyle/>
        <a:p>
          <a:endParaRPr lang="de-AT"/>
        </a:p>
      </dgm:t>
    </dgm:pt>
    <dgm:pt modelId="{D9FB436D-85B5-4D17-A0BE-93E175AD2696}" type="sibTrans" cxnId="{9BACE8EB-9391-4E79-84DF-D20A95261EAA}">
      <dgm:prSet/>
      <dgm:spPr/>
      <dgm:t>
        <a:bodyPr/>
        <a:lstStyle/>
        <a:p>
          <a:endParaRPr lang="de-AT"/>
        </a:p>
      </dgm:t>
    </dgm:pt>
    <dgm:pt modelId="{0C141300-4B69-4D3B-BBD5-5DCF028D47B4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de-AT" dirty="0" smtClean="0"/>
            <a:t> </a:t>
          </a:r>
          <a:endParaRPr lang="de-AT" dirty="0"/>
        </a:p>
      </dgm:t>
    </dgm:pt>
    <dgm:pt modelId="{BC9B92F5-2BC9-4989-B260-074A579F9E34}" type="parTrans" cxnId="{89BF4FEE-88FD-4A13-ACD9-626B279DDC40}">
      <dgm:prSet/>
      <dgm:spPr/>
      <dgm:t>
        <a:bodyPr/>
        <a:lstStyle/>
        <a:p>
          <a:endParaRPr lang="de-AT"/>
        </a:p>
      </dgm:t>
    </dgm:pt>
    <dgm:pt modelId="{64BE4AE8-6CA1-482A-A218-9FDDA6937818}" type="sibTrans" cxnId="{89BF4FEE-88FD-4A13-ACD9-626B279DDC40}">
      <dgm:prSet/>
      <dgm:spPr/>
      <dgm:t>
        <a:bodyPr/>
        <a:lstStyle/>
        <a:p>
          <a:endParaRPr lang="de-AT"/>
        </a:p>
      </dgm:t>
    </dgm:pt>
    <dgm:pt modelId="{831CD71C-AD9A-4B47-A930-99900AD51592}">
      <dgm:prSet phldrT="[Text]"/>
      <dgm:spPr>
        <a:solidFill>
          <a:schemeClr val="accent6">
            <a:lumMod val="60000"/>
            <a:lumOff val="4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de-AT" dirty="0" smtClean="0"/>
            <a:t> </a:t>
          </a:r>
          <a:endParaRPr lang="de-AT" dirty="0"/>
        </a:p>
      </dgm:t>
    </dgm:pt>
    <dgm:pt modelId="{00120EEB-136C-46FF-864F-6B18C49F0E64}" type="parTrans" cxnId="{DA3C6B0D-C62F-42F3-8A0E-9FE8379FF24F}">
      <dgm:prSet/>
      <dgm:spPr/>
      <dgm:t>
        <a:bodyPr/>
        <a:lstStyle/>
        <a:p>
          <a:endParaRPr lang="de-AT"/>
        </a:p>
      </dgm:t>
    </dgm:pt>
    <dgm:pt modelId="{A72A560E-1AF4-4CC2-9595-108962E69618}" type="sibTrans" cxnId="{DA3C6B0D-C62F-42F3-8A0E-9FE8379FF24F}">
      <dgm:prSet/>
      <dgm:spPr/>
      <dgm:t>
        <a:bodyPr/>
        <a:lstStyle/>
        <a:p>
          <a:endParaRPr lang="de-AT"/>
        </a:p>
      </dgm:t>
    </dgm:pt>
    <dgm:pt modelId="{AD7DBBD4-377E-4D24-A8AB-CEC1C16C45BE}" type="pres">
      <dgm:prSet presAssocID="{23095791-6635-4A1D-A4E4-EDA7AFF849B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B05C9CF-6682-4B1C-ABD1-D39C77458B6E}" type="pres">
      <dgm:prSet presAssocID="{B053F8AB-7AF8-48D2-BEF3-95A3BCB1D375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E4649EF4-3135-4484-9829-E6D29CC972DA}" type="pres">
      <dgm:prSet presAssocID="{B053F8AB-7AF8-48D2-BEF3-95A3BCB1D375}" presName="gear1srcNode" presStyleLbl="node1" presStyleIdx="0" presStyleCnt="3"/>
      <dgm:spPr/>
      <dgm:t>
        <a:bodyPr/>
        <a:lstStyle/>
        <a:p>
          <a:endParaRPr lang="de-AT"/>
        </a:p>
      </dgm:t>
    </dgm:pt>
    <dgm:pt modelId="{0B45B864-EE12-426B-AF2C-D3774AD6DE10}" type="pres">
      <dgm:prSet presAssocID="{B053F8AB-7AF8-48D2-BEF3-95A3BCB1D375}" presName="gear1dstNode" presStyleLbl="node1" presStyleIdx="0" presStyleCnt="3"/>
      <dgm:spPr/>
      <dgm:t>
        <a:bodyPr/>
        <a:lstStyle/>
        <a:p>
          <a:endParaRPr lang="de-AT"/>
        </a:p>
      </dgm:t>
    </dgm:pt>
    <dgm:pt modelId="{28871793-34E9-4B97-AF14-F89E28CB28C3}" type="pres">
      <dgm:prSet presAssocID="{0C141300-4B69-4D3B-BBD5-5DCF028D47B4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A1D957EC-02A3-4813-8B2D-75DFEC8E79E7}" type="pres">
      <dgm:prSet presAssocID="{0C141300-4B69-4D3B-BBD5-5DCF028D47B4}" presName="gear2srcNode" presStyleLbl="node1" presStyleIdx="1" presStyleCnt="3"/>
      <dgm:spPr/>
      <dgm:t>
        <a:bodyPr/>
        <a:lstStyle/>
        <a:p>
          <a:endParaRPr lang="de-AT"/>
        </a:p>
      </dgm:t>
    </dgm:pt>
    <dgm:pt modelId="{6273822B-54EE-4880-8068-135870EC5797}" type="pres">
      <dgm:prSet presAssocID="{0C141300-4B69-4D3B-BBD5-5DCF028D47B4}" presName="gear2dstNode" presStyleLbl="node1" presStyleIdx="1" presStyleCnt="3"/>
      <dgm:spPr/>
      <dgm:t>
        <a:bodyPr/>
        <a:lstStyle/>
        <a:p>
          <a:endParaRPr lang="de-AT"/>
        </a:p>
      </dgm:t>
    </dgm:pt>
    <dgm:pt modelId="{FFF838EC-9255-4EA0-8296-C9F07270AB19}" type="pres">
      <dgm:prSet presAssocID="{831CD71C-AD9A-4B47-A930-99900AD51592}" presName="gear3" presStyleLbl="node1" presStyleIdx="2" presStyleCnt="3"/>
      <dgm:spPr/>
      <dgm:t>
        <a:bodyPr/>
        <a:lstStyle/>
        <a:p>
          <a:endParaRPr lang="de-AT"/>
        </a:p>
      </dgm:t>
    </dgm:pt>
    <dgm:pt modelId="{6EE73AD8-2520-4046-8820-2CD04888A1A0}" type="pres">
      <dgm:prSet presAssocID="{831CD71C-AD9A-4B47-A930-99900AD51592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1159FC58-6D44-4F76-9B3C-7BE0E1EEC1EE}" type="pres">
      <dgm:prSet presAssocID="{831CD71C-AD9A-4B47-A930-99900AD51592}" presName="gear3srcNode" presStyleLbl="node1" presStyleIdx="2" presStyleCnt="3"/>
      <dgm:spPr/>
      <dgm:t>
        <a:bodyPr/>
        <a:lstStyle/>
        <a:p>
          <a:endParaRPr lang="de-AT"/>
        </a:p>
      </dgm:t>
    </dgm:pt>
    <dgm:pt modelId="{6BCF9BB7-2EDB-4DCC-A770-ED80421A99AA}" type="pres">
      <dgm:prSet presAssocID="{831CD71C-AD9A-4B47-A930-99900AD51592}" presName="gear3dstNode" presStyleLbl="node1" presStyleIdx="2" presStyleCnt="3"/>
      <dgm:spPr/>
      <dgm:t>
        <a:bodyPr/>
        <a:lstStyle/>
        <a:p>
          <a:endParaRPr lang="de-AT"/>
        </a:p>
      </dgm:t>
    </dgm:pt>
    <dgm:pt modelId="{D5116D00-8D08-4D34-9E3F-54B86766B023}" type="pres">
      <dgm:prSet presAssocID="{D9FB436D-85B5-4D17-A0BE-93E175AD2696}" presName="connector1" presStyleLbl="sibTrans2D1" presStyleIdx="0" presStyleCnt="3"/>
      <dgm:spPr/>
      <dgm:t>
        <a:bodyPr/>
        <a:lstStyle/>
        <a:p>
          <a:endParaRPr lang="de-AT"/>
        </a:p>
      </dgm:t>
    </dgm:pt>
    <dgm:pt modelId="{E7D03BDA-D708-4C13-B7C0-BD3662B2F1B4}" type="pres">
      <dgm:prSet presAssocID="{64BE4AE8-6CA1-482A-A218-9FDDA6937818}" presName="connector2" presStyleLbl="sibTrans2D1" presStyleIdx="1" presStyleCnt="3"/>
      <dgm:spPr/>
      <dgm:t>
        <a:bodyPr/>
        <a:lstStyle/>
        <a:p>
          <a:endParaRPr lang="de-AT"/>
        </a:p>
      </dgm:t>
    </dgm:pt>
    <dgm:pt modelId="{93A8BC1C-B0B5-4047-9675-645036EB9221}" type="pres">
      <dgm:prSet presAssocID="{A72A560E-1AF4-4CC2-9595-108962E69618}" presName="connector3" presStyleLbl="sibTrans2D1" presStyleIdx="2" presStyleCnt="3"/>
      <dgm:spPr/>
      <dgm:t>
        <a:bodyPr/>
        <a:lstStyle/>
        <a:p>
          <a:endParaRPr lang="de-AT"/>
        </a:p>
      </dgm:t>
    </dgm:pt>
  </dgm:ptLst>
  <dgm:cxnLst>
    <dgm:cxn modelId="{732E26EE-B0CA-412D-A61E-E9871A751E75}" type="presOf" srcId="{B053F8AB-7AF8-48D2-BEF3-95A3BCB1D375}" destId="{E4649EF4-3135-4484-9829-E6D29CC972DA}" srcOrd="1" destOrd="0" presId="urn:microsoft.com/office/officeart/2005/8/layout/gear1"/>
    <dgm:cxn modelId="{481F4DE9-3B65-4864-98C5-98EEE71E2694}" type="presOf" srcId="{831CD71C-AD9A-4B47-A930-99900AD51592}" destId="{1159FC58-6D44-4F76-9B3C-7BE0E1EEC1EE}" srcOrd="2" destOrd="0" presId="urn:microsoft.com/office/officeart/2005/8/layout/gear1"/>
    <dgm:cxn modelId="{9BACE8EB-9391-4E79-84DF-D20A95261EAA}" srcId="{23095791-6635-4A1D-A4E4-EDA7AFF849B5}" destId="{B053F8AB-7AF8-48D2-BEF3-95A3BCB1D375}" srcOrd="0" destOrd="0" parTransId="{44D476A1-0592-4038-A7F6-323489CB110C}" sibTransId="{D9FB436D-85B5-4D17-A0BE-93E175AD2696}"/>
    <dgm:cxn modelId="{35A5F53C-2113-46EC-A092-CC8CFA5C6528}" type="presOf" srcId="{0C141300-4B69-4D3B-BBD5-5DCF028D47B4}" destId="{6273822B-54EE-4880-8068-135870EC5797}" srcOrd="2" destOrd="0" presId="urn:microsoft.com/office/officeart/2005/8/layout/gear1"/>
    <dgm:cxn modelId="{17550218-8E16-45D9-8FCE-3B19D4384F1C}" type="presOf" srcId="{B053F8AB-7AF8-48D2-BEF3-95A3BCB1D375}" destId="{8B05C9CF-6682-4B1C-ABD1-D39C77458B6E}" srcOrd="0" destOrd="0" presId="urn:microsoft.com/office/officeart/2005/8/layout/gear1"/>
    <dgm:cxn modelId="{C33ECF41-57F0-4153-8865-F9EFD9394CB9}" type="presOf" srcId="{D9FB436D-85B5-4D17-A0BE-93E175AD2696}" destId="{D5116D00-8D08-4D34-9E3F-54B86766B023}" srcOrd="0" destOrd="0" presId="urn:microsoft.com/office/officeart/2005/8/layout/gear1"/>
    <dgm:cxn modelId="{89BF4FEE-88FD-4A13-ACD9-626B279DDC40}" srcId="{23095791-6635-4A1D-A4E4-EDA7AFF849B5}" destId="{0C141300-4B69-4D3B-BBD5-5DCF028D47B4}" srcOrd="1" destOrd="0" parTransId="{BC9B92F5-2BC9-4989-B260-074A579F9E34}" sibTransId="{64BE4AE8-6CA1-482A-A218-9FDDA6937818}"/>
    <dgm:cxn modelId="{BEE24012-E941-46AF-A135-479D10040834}" type="presOf" srcId="{0C141300-4B69-4D3B-BBD5-5DCF028D47B4}" destId="{28871793-34E9-4B97-AF14-F89E28CB28C3}" srcOrd="0" destOrd="0" presId="urn:microsoft.com/office/officeart/2005/8/layout/gear1"/>
    <dgm:cxn modelId="{06D0DCAA-2C13-4087-83C2-BBB21468E03D}" type="presOf" srcId="{64BE4AE8-6CA1-482A-A218-9FDDA6937818}" destId="{E7D03BDA-D708-4C13-B7C0-BD3662B2F1B4}" srcOrd="0" destOrd="0" presId="urn:microsoft.com/office/officeart/2005/8/layout/gear1"/>
    <dgm:cxn modelId="{6B13F3AA-93E9-470F-943B-A469471A4708}" type="presOf" srcId="{831CD71C-AD9A-4B47-A930-99900AD51592}" destId="{FFF838EC-9255-4EA0-8296-C9F07270AB19}" srcOrd="0" destOrd="0" presId="urn:microsoft.com/office/officeart/2005/8/layout/gear1"/>
    <dgm:cxn modelId="{6DDDB697-E54F-41E1-AF27-2AA759417483}" type="presOf" srcId="{831CD71C-AD9A-4B47-A930-99900AD51592}" destId="{6BCF9BB7-2EDB-4DCC-A770-ED80421A99AA}" srcOrd="3" destOrd="0" presId="urn:microsoft.com/office/officeart/2005/8/layout/gear1"/>
    <dgm:cxn modelId="{2C9C18AC-ECDF-45F7-A322-0A7D712072DD}" type="presOf" srcId="{831CD71C-AD9A-4B47-A930-99900AD51592}" destId="{6EE73AD8-2520-4046-8820-2CD04888A1A0}" srcOrd="1" destOrd="0" presId="urn:microsoft.com/office/officeart/2005/8/layout/gear1"/>
    <dgm:cxn modelId="{F9A280AE-F99C-4F3C-B857-D2A84626096B}" type="presOf" srcId="{23095791-6635-4A1D-A4E4-EDA7AFF849B5}" destId="{AD7DBBD4-377E-4D24-A8AB-CEC1C16C45BE}" srcOrd="0" destOrd="0" presId="urn:microsoft.com/office/officeart/2005/8/layout/gear1"/>
    <dgm:cxn modelId="{02F0F458-344F-4C53-8CED-2ADDEB3A2D60}" type="presOf" srcId="{0C141300-4B69-4D3B-BBD5-5DCF028D47B4}" destId="{A1D957EC-02A3-4813-8B2D-75DFEC8E79E7}" srcOrd="1" destOrd="0" presId="urn:microsoft.com/office/officeart/2005/8/layout/gear1"/>
    <dgm:cxn modelId="{DA3C6B0D-C62F-42F3-8A0E-9FE8379FF24F}" srcId="{23095791-6635-4A1D-A4E4-EDA7AFF849B5}" destId="{831CD71C-AD9A-4B47-A930-99900AD51592}" srcOrd="2" destOrd="0" parTransId="{00120EEB-136C-46FF-864F-6B18C49F0E64}" sibTransId="{A72A560E-1AF4-4CC2-9595-108962E69618}"/>
    <dgm:cxn modelId="{4D9460B5-A1C0-493E-B310-2AD1A46CDF0B}" type="presOf" srcId="{A72A560E-1AF4-4CC2-9595-108962E69618}" destId="{93A8BC1C-B0B5-4047-9675-645036EB9221}" srcOrd="0" destOrd="0" presId="urn:microsoft.com/office/officeart/2005/8/layout/gear1"/>
    <dgm:cxn modelId="{1526FDB3-65E4-4B4A-9A19-6743F1F980D1}" type="presOf" srcId="{B053F8AB-7AF8-48D2-BEF3-95A3BCB1D375}" destId="{0B45B864-EE12-426B-AF2C-D3774AD6DE10}" srcOrd="2" destOrd="0" presId="urn:microsoft.com/office/officeart/2005/8/layout/gear1"/>
    <dgm:cxn modelId="{89FA69A9-A245-42A2-8686-B641DFD4E3B2}" type="presParOf" srcId="{AD7DBBD4-377E-4D24-A8AB-CEC1C16C45BE}" destId="{8B05C9CF-6682-4B1C-ABD1-D39C77458B6E}" srcOrd="0" destOrd="0" presId="urn:microsoft.com/office/officeart/2005/8/layout/gear1"/>
    <dgm:cxn modelId="{2100D6B2-39D8-45F4-936D-DCB3DF48097F}" type="presParOf" srcId="{AD7DBBD4-377E-4D24-A8AB-CEC1C16C45BE}" destId="{E4649EF4-3135-4484-9829-E6D29CC972DA}" srcOrd="1" destOrd="0" presId="urn:microsoft.com/office/officeart/2005/8/layout/gear1"/>
    <dgm:cxn modelId="{F4672961-C550-43B6-8B73-C491E3039F5D}" type="presParOf" srcId="{AD7DBBD4-377E-4D24-A8AB-CEC1C16C45BE}" destId="{0B45B864-EE12-426B-AF2C-D3774AD6DE10}" srcOrd="2" destOrd="0" presId="urn:microsoft.com/office/officeart/2005/8/layout/gear1"/>
    <dgm:cxn modelId="{D2145F33-8D50-4763-B98F-B67988C26BDE}" type="presParOf" srcId="{AD7DBBD4-377E-4D24-A8AB-CEC1C16C45BE}" destId="{28871793-34E9-4B97-AF14-F89E28CB28C3}" srcOrd="3" destOrd="0" presId="urn:microsoft.com/office/officeart/2005/8/layout/gear1"/>
    <dgm:cxn modelId="{33066671-A645-45AF-B5A2-96DCD4B4D8FF}" type="presParOf" srcId="{AD7DBBD4-377E-4D24-A8AB-CEC1C16C45BE}" destId="{A1D957EC-02A3-4813-8B2D-75DFEC8E79E7}" srcOrd="4" destOrd="0" presId="urn:microsoft.com/office/officeart/2005/8/layout/gear1"/>
    <dgm:cxn modelId="{9EEAA897-E63B-4BC7-80F8-ACECB7C41659}" type="presParOf" srcId="{AD7DBBD4-377E-4D24-A8AB-CEC1C16C45BE}" destId="{6273822B-54EE-4880-8068-135870EC5797}" srcOrd="5" destOrd="0" presId="urn:microsoft.com/office/officeart/2005/8/layout/gear1"/>
    <dgm:cxn modelId="{81CC003C-24FC-4176-8E95-FF7C920ADF79}" type="presParOf" srcId="{AD7DBBD4-377E-4D24-A8AB-CEC1C16C45BE}" destId="{FFF838EC-9255-4EA0-8296-C9F07270AB19}" srcOrd="6" destOrd="0" presId="urn:microsoft.com/office/officeart/2005/8/layout/gear1"/>
    <dgm:cxn modelId="{BB45875F-E174-4775-BB18-6CB97A404077}" type="presParOf" srcId="{AD7DBBD4-377E-4D24-A8AB-CEC1C16C45BE}" destId="{6EE73AD8-2520-4046-8820-2CD04888A1A0}" srcOrd="7" destOrd="0" presId="urn:microsoft.com/office/officeart/2005/8/layout/gear1"/>
    <dgm:cxn modelId="{3C6DEAC5-630B-4C97-8227-156D7B697CC6}" type="presParOf" srcId="{AD7DBBD4-377E-4D24-A8AB-CEC1C16C45BE}" destId="{1159FC58-6D44-4F76-9B3C-7BE0E1EEC1EE}" srcOrd="8" destOrd="0" presId="urn:microsoft.com/office/officeart/2005/8/layout/gear1"/>
    <dgm:cxn modelId="{9BC8369F-7438-49F6-A718-A8ED5CB25CBC}" type="presParOf" srcId="{AD7DBBD4-377E-4D24-A8AB-CEC1C16C45BE}" destId="{6BCF9BB7-2EDB-4DCC-A770-ED80421A99AA}" srcOrd="9" destOrd="0" presId="urn:microsoft.com/office/officeart/2005/8/layout/gear1"/>
    <dgm:cxn modelId="{7335AA4D-457E-4C15-B181-A4C532AA46C1}" type="presParOf" srcId="{AD7DBBD4-377E-4D24-A8AB-CEC1C16C45BE}" destId="{D5116D00-8D08-4D34-9E3F-54B86766B023}" srcOrd="10" destOrd="0" presId="urn:microsoft.com/office/officeart/2005/8/layout/gear1"/>
    <dgm:cxn modelId="{7AC8C7C2-40EA-4CD1-BD0B-C8459CB7797F}" type="presParOf" srcId="{AD7DBBD4-377E-4D24-A8AB-CEC1C16C45BE}" destId="{E7D03BDA-D708-4C13-B7C0-BD3662B2F1B4}" srcOrd="11" destOrd="0" presId="urn:microsoft.com/office/officeart/2005/8/layout/gear1"/>
    <dgm:cxn modelId="{407FFC81-FF99-47ED-B1DD-C61CA329AE05}" type="presParOf" srcId="{AD7DBBD4-377E-4D24-A8AB-CEC1C16C45BE}" destId="{93A8BC1C-B0B5-4047-9675-645036EB9221}" srcOrd="12" destOrd="0" presId="urn:microsoft.com/office/officeart/2005/8/layout/gear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8E04B8-8333-44DD-971E-C2D836379A71}">
      <dsp:nvSpPr>
        <dsp:cNvPr id="0" name=""/>
        <dsp:cNvSpPr/>
      </dsp:nvSpPr>
      <dsp:spPr>
        <a:xfrm>
          <a:off x="1190244" y="998465"/>
          <a:ext cx="643846" cy="643846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3000" kern="1200" dirty="0" smtClean="0"/>
            <a:t> </a:t>
          </a:r>
          <a:endParaRPr lang="de-AT" sz="3000" kern="1200" dirty="0"/>
        </a:p>
      </dsp:txBody>
      <dsp:txXfrm>
        <a:off x="1190244" y="998465"/>
        <a:ext cx="643846" cy="643846"/>
      </dsp:txXfrm>
    </dsp:sp>
    <dsp:sp modelId="{55AD1C01-CB05-436E-88D5-982BEA159CB4}">
      <dsp:nvSpPr>
        <dsp:cNvPr id="0" name=""/>
        <dsp:cNvSpPr/>
      </dsp:nvSpPr>
      <dsp:spPr>
        <a:xfrm rot="16200000">
          <a:off x="1286352" y="772649"/>
          <a:ext cx="45163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51631" y="0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A2BAA4-B3F7-4DDB-8FDF-CF01F03F454E}">
      <dsp:nvSpPr>
        <dsp:cNvPr id="0" name=""/>
        <dsp:cNvSpPr/>
      </dsp:nvSpPr>
      <dsp:spPr>
        <a:xfrm>
          <a:off x="1296479" y="115456"/>
          <a:ext cx="431377" cy="431377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000" kern="1200" dirty="0" smtClean="0"/>
            <a:t> </a:t>
          </a:r>
          <a:endParaRPr lang="de-AT" sz="2000" kern="1200" dirty="0"/>
        </a:p>
      </dsp:txBody>
      <dsp:txXfrm>
        <a:off x="1296479" y="115456"/>
        <a:ext cx="431377" cy="431377"/>
      </dsp:txXfrm>
    </dsp:sp>
    <dsp:sp modelId="{B1B4A149-73C8-4FBE-9792-D50133B7B164}">
      <dsp:nvSpPr>
        <dsp:cNvPr id="0" name=""/>
        <dsp:cNvSpPr/>
      </dsp:nvSpPr>
      <dsp:spPr>
        <a:xfrm rot="1800000">
          <a:off x="1809408" y="1598366"/>
          <a:ext cx="36846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8462" y="0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stealt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C35EEC-1793-4317-AD42-8874403D8922}">
      <dsp:nvSpPr>
        <dsp:cNvPr id="0" name=""/>
        <dsp:cNvSpPr/>
      </dsp:nvSpPr>
      <dsp:spPr>
        <a:xfrm>
          <a:off x="2153189" y="1599321"/>
          <a:ext cx="431377" cy="431377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000" kern="1200" dirty="0" smtClean="0"/>
            <a:t> </a:t>
          </a:r>
          <a:endParaRPr lang="de-AT" sz="2000" kern="1200" dirty="0"/>
        </a:p>
      </dsp:txBody>
      <dsp:txXfrm>
        <a:off x="2153189" y="1599321"/>
        <a:ext cx="431377" cy="431377"/>
      </dsp:txXfrm>
    </dsp:sp>
    <dsp:sp modelId="{4305968C-4B34-47B2-A15C-5CD1167C053D}">
      <dsp:nvSpPr>
        <dsp:cNvPr id="0" name=""/>
        <dsp:cNvSpPr/>
      </dsp:nvSpPr>
      <dsp:spPr>
        <a:xfrm rot="9000000">
          <a:off x="846464" y="1598366"/>
          <a:ext cx="36846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8462" y="0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stealt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2AAE8D-41C5-45AC-BE1E-224112DF4AA8}">
      <dsp:nvSpPr>
        <dsp:cNvPr id="0" name=""/>
        <dsp:cNvSpPr/>
      </dsp:nvSpPr>
      <dsp:spPr>
        <a:xfrm>
          <a:off x="439769" y="1599321"/>
          <a:ext cx="431377" cy="431377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000" kern="1200" dirty="0" smtClean="0"/>
            <a:t> </a:t>
          </a:r>
          <a:endParaRPr lang="de-AT" sz="2000" kern="1200" dirty="0"/>
        </a:p>
      </dsp:txBody>
      <dsp:txXfrm>
        <a:off x="439769" y="1599321"/>
        <a:ext cx="431377" cy="43137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05C9CF-6682-4B1C-ABD1-D39C77458B6E}">
      <dsp:nvSpPr>
        <dsp:cNvPr id="0" name=""/>
        <dsp:cNvSpPr/>
      </dsp:nvSpPr>
      <dsp:spPr>
        <a:xfrm>
          <a:off x="1274783" y="946803"/>
          <a:ext cx="1157204" cy="1157204"/>
        </a:xfrm>
        <a:prstGeom prst="gear9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500" kern="1200" dirty="0" smtClean="0"/>
            <a:t> </a:t>
          </a:r>
          <a:endParaRPr lang="de-AT" sz="2500" kern="1200" dirty="0"/>
        </a:p>
      </dsp:txBody>
      <dsp:txXfrm>
        <a:off x="1274783" y="946803"/>
        <a:ext cx="1157204" cy="1157204"/>
      </dsp:txXfrm>
    </dsp:sp>
    <dsp:sp modelId="{28871793-34E9-4B97-AF14-F89E28CB28C3}">
      <dsp:nvSpPr>
        <dsp:cNvPr id="0" name=""/>
        <dsp:cNvSpPr/>
      </dsp:nvSpPr>
      <dsp:spPr>
        <a:xfrm>
          <a:off x="601501" y="673282"/>
          <a:ext cx="841603" cy="841603"/>
        </a:xfrm>
        <a:prstGeom prst="gear6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500" kern="1200" dirty="0" smtClean="0"/>
            <a:t> </a:t>
          </a:r>
          <a:endParaRPr lang="de-AT" sz="2500" kern="1200" dirty="0"/>
        </a:p>
      </dsp:txBody>
      <dsp:txXfrm>
        <a:off x="601501" y="673282"/>
        <a:ext cx="841603" cy="841603"/>
      </dsp:txXfrm>
    </dsp:sp>
    <dsp:sp modelId="{FFF838EC-9255-4EA0-8296-C9F07270AB19}">
      <dsp:nvSpPr>
        <dsp:cNvPr id="0" name=""/>
        <dsp:cNvSpPr/>
      </dsp:nvSpPr>
      <dsp:spPr>
        <a:xfrm rot="20700000">
          <a:off x="1072884" y="92662"/>
          <a:ext cx="824599" cy="824599"/>
        </a:xfrm>
        <a:prstGeom prst="gear6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500" kern="1200" dirty="0" smtClean="0"/>
            <a:t> </a:t>
          </a:r>
          <a:endParaRPr lang="de-AT" sz="2500" kern="1200" dirty="0"/>
        </a:p>
      </dsp:txBody>
      <dsp:txXfrm>
        <a:off x="1253743" y="273521"/>
        <a:ext cx="462881" cy="462881"/>
      </dsp:txXfrm>
    </dsp:sp>
    <dsp:sp modelId="{D5116D00-8D08-4D34-9E3F-54B86766B023}">
      <dsp:nvSpPr>
        <dsp:cNvPr id="0" name=""/>
        <dsp:cNvSpPr/>
      </dsp:nvSpPr>
      <dsp:spPr>
        <a:xfrm>
          <a:off x="1164657" y="783860"/>
          <a:ext cx="1481221" cy="1481221"/>
        </a:xfrm>
        <a:prstGeom prst="circularArrow">
          <a:avLst>
            <a:gd name="adj1" fmla="val 4687"/>
            <a:gd name="adj2" fmla="val 299029"/>
            <a:gd name="adj3" fmla="val 2429087"/>
            <a:gd name="adj4" fmla="val 16063557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D03BDA-D708-4C13-B7C0-BD3662B2F1B4}">
      <dsp:nvSpPr>
        <dsp:cNvPr id="0" name=""/>
        <dsp:cNvSpPr/>
      </dsp:nvSpPr>
      <dsp:spPr>
        <a:xfrm>
          <a:off x="452454" y="496038"/>
          <a:ext cx="1076200" cy="107620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A8BC1C-B0B5-4047-9675-645036EB9221}">
      <dsp:nvSpPr>
        <dsp:cNvPr id="0" name=""/>
        <dsp:cNvSpPr/>
      </dsp:nvSpPr>
      <dsp:spPr>
        <a:xfrm>
          <a:off x="882146" y="-78985"/>
          <a:ext cx="1160360" cy="116036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de-DE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de-DE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de-DE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330D5-2970-4145-864D-F850BC1F860E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xmlns="" val="3322554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33800" y="3124200"/>
            <a:ext cx="5334000" cy="10668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de-DE" altLang="de-DE" noProof="0" smtClean="0"/>
              <a:t>Titelmasterformat durch Klicken bearbeiten</a:t>
            </a:r>
            <a:endParaRPr lang="en-US" altLang="de-DE" noProof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0" y="3962400"/>
            <a:ext cx="5181600" cy="60960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pPr lvl="0"/>
            <a:r>
              <a:rPr lang="de-DE" altLang="de-DE" noProof="0" smtClean="0"/>
              <a:t>Formatvorlage des Untertitelmasters durch Klicken bearbeiten</a:t>
            </a:r>
            <a:endParaRPr lang="en-US" altLang="de-DE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1063996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86600" y="685800"/>
            <a:ext cx="1752600" cy="5715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828800" y="685800"/>
            <a:ext cx="5105400" cy="5715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2441783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420217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1970657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828800" y="1600200"/>
            <a:ext cx="3429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0200" y="1600200"/>
            <a:ext cx="3429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2718274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4119801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10410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7020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3492961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264441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685800"/>
            <a:ext cx="7010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Your Topic Goes Here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1600200"/>
            <a:ext cx="70104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Your Subtopics Go Here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374A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emf"/><Relationship Id="rId7" Type="http://schemas.openxmlformats.org/officeDocument/2006/relationships/image" Target="../media/image11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emf"/><Relationship Id="rId7" Type="http://schemas.openxmlformats.org/officeDocument/2006/relationships/image" Target="../media/image11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Relationship Id="rId9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speed.com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pensourceecology.org/wiki/Main_Page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hyperlink" Target="http://www.lpa.co.uk/vsr.htm" TargetMode="External"/><Relationship Id="rId7" Type="http://schemas.openxmlformats.org/officeDocument/2006/relationships/image" Target="../media/image1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png"/><Relationship Id="rId4" Type="http://schemas.openxmlformats.org/officeDocument/2006/relationships/hyperlink" Target="http://www.liferay.com/de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thevenusproject.com/de/the-venus-project/resource-based-economy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kFQJNeQDDHA" TargetMode="External"/><Relationship Id="rId3" Type="http://schemas.openxmlformats.org/officeDocument/2006/relationships/hyperlink" Target="http://www.informationsgeld.info/" TargetMode="External"/><Relationship Id="rId7" Type="http://schemas.openxmlformats.org/officeDocument/2006/relationships/hyperlink" Target="https://www.youtube.com/watch?v=aq1Ln1UCoEU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ed2FWNWwE3I" TargetMode="External"/><Relationship Id="rId5" Type="http://schemas.openxmlformats.org/officeDocument/2006/relationships/hyperlink" Target="http://www.kreditopferhilfe.net/" TargetMode="External"/><Relationship Id="rId4" Type="http://schemas.openxmlformats.org/officeDocument/2006/relationships/hyperlink" Target="http://www.zukunftsbanken.eu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operativeindividualism.org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acebook.com/pages/Schule-Kooperativer-Individualismus-nach-Professor-Dr-Franz-H%C3%B6rmann/295125303947344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843808" y="908720"/>
            <a:ext cx="6048672" cy="2304256"/>
          </a:xfrm>
        </p:spPr>
        <p:txBody>
          <a:bodyPr/>
          <a:lstStyle/>
          <a:p>
            <a:r>
              <a:rPr lang="en-US" altLang="de-DE" dirty="0" err="1" smtClean="0"/>
              <a:t>Wirtschaftskrisen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aus</a:t>
            </a:r>
            <a:r>
              <a:rPr lang="en-US" altLang="de-DE" dirty="0" smtClean="0"/>
              <a:t> der </a:t>
            </a:r>
            <a:r>
              <a:rPr lang="en-US" altLang="de-DE" dirty="0" err="1" smtClean="0"/>
              <a:t>Sicht</a:t>
            </a:r>
            <a:r>
              <a:rPr lang="en-US" altLang="de-DE" dirty="0" smtClean="0"/>
              <a:t> des </a:t>
            </a:r>
            <a:r>
              <a:rPr lang="en-US" altLang="de-DE" dirty="0" err="1" smtClean="0"/>
              <a:t>Rechnungswesens</a:t>
            </a:r>
            <a:endParaRPr lang="en-US" altLang="de-DE" dirty="0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788024" y="3356992"/>
            <a:ext cx="4176464" cy="1728192"/>
          </a:xfrm>
        </p:spPr>
        <p:txBody>
          <a:bodyPr/>
          <a:lstStyle/>
          <a:p>
            <a:r>
              <a:rPr lang="en-US" altLang="de-DE" dirty="0" err="1" smtClean="0"/>
              <a:t>Teil</a:t>
            </a:r>
            <a:r>
              <a:rPr lang="en-US" altLang="de-DE" dirty="0" smtClean="0"/>
              <a:t> 3</a:t>
            </a:r>
          </a:p>
          <a:p>
            <a:endParaRPr lang="en-US" altLang="de-D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 err="1" smtClean="0">
                <a:solidFill>
                  <a:schemeClr val="tx1"/>
                </a:solidFill>
              </a:rPr>
              <a:t>Zukunftsbanken</a:t>
            </a:r>
            <a:endParaRPr lang="en-US" altLang="de-DE" dirty="0">
              <a:solidFill>
                <a:schemeClr val="tx1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5580113" y="1476573"/>
            <a:ext cx="3384375" cy="728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Bisher: Individualtausch</a:t>
            </a:r>
            <a:endParaRPr kumimoji="0" lang="en-GB" altLang="de-DE" sz="16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713" y="2440582"/>
            <a:ext cx="704850" cy="981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5" name="Picture 3" descr="C:\Users\Hörmann\AppData\Local\Microsoft\Windows\Temporary Internet Files\Content.IE5\3ZEHCFVS\MC900359247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91213" y="4967882"/>
            <a:ext cx="87788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C:\Users\Hörmann\AppData\Local\Microsoft\Windows\Temporary Internet Files\Content.IE5\BZMV7ZRY\MC90033448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4501" y="5304432"/>
            <a:ext cx="4159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C:\Users\Hörmann\AppData\Local\Microsoft\Windows\Temporary Internet Files\Content.IE5\10RZFF1J\MC900348719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4367807"/>
            <a:ext cx="812800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C:\Users\Hörmann\AppData\Local\Microsoft\Windows\Temporary Internet Files\Content.IE5\Y8XZD69X\MM900336937[1]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61976" y="2559645"/>
            <a:ext cx="7143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C:\Users\Hörmann\AppData\Local\Microsoft\Windows\Temporary Internet Files\Content.IE5\3ZEHCFVS\MC900334484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92463" y="1448395"/>
            <a:ext cx="439738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Gekrümmte Verbindung 9"/>
          <p:cNvCxnSpPr>
            <a:cxnSpLocks noChangeShapeType="1"/>
          </p:cNvCxnSpPr>
          <p:nvPr/>
        </p:nvCxnSpPr>
        <p:spPr bwMode="auto">
          <a:xfrm flipV="1">
            <a:off x="1876351" y="1950045"/>
            <a:ext cx="1916112" cy="981075"/>
          </a:xfrm>
          <a:prstGeom prst="curvedConnector3">
            <a:avLst>
              <a:gd name="adj1" fmla="val 50000"/>
            </a:avLst>
          </a:prstGeom>
          <a:noFill/>
          <a:ln w="508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1" name="Gekrümmte Verbindung 10"/>
          <p:cNvCxnSpPr>
            <a:cxnSpLocks noChangeShapeType="1"/>
          </p:cNvCxnSpPr>
          <p:nvPr/>
        </p:nvCxnSpPr>
        <p:spPr bwMode="auto">
          <a:xfrm>
            <a:off x="4232201" y="1950045"/>
            <a:ext cx="2068512" cy="981075"/>
          </a:xfrm>
          <a:prstGeom prst="curvedConnector3">
            <a:avLst>
              <a:gd name="adj1" fmla="val 50000"/>
            </a:avLst>
          </a:prstGeom>
          <a:noFill/>
          <a:ln w="508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2" name="Gekrümmte Verbindung 11"/>
          <p:cNvCxnSpPr>
            <a:cxnSpLocks noChangeShapeType="1"/>
          </p:cNvCxnSpPr>
          <p:nvPr/>
        </p:nvCxnSpPr>
        <p:spPr bwMode="auto">
          <a:xfrm rot="5400000" flipH="1" flipV="1">
            <a:off x="807964" y="3656607"/>
            <a:ext cx="1065212" cy="357187"/>
          </a:xfrm>
          <a:prstGeom prst="curvedConnector3">
            <a:avLst>
              <a:gd name="adj1" fmla="val 50000"/>
            </a:avLst>
          </a:prstGeom>
          <a:noFill/>
          <a:ln w="508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3" name="Gekrümmte Verbindung 12"/>
          <p:cNvCxnSpPr>
            <a:cxnSpLocks noChangeShapeType="1"/>
          </p:cNvCxnSpPr>
          <p:nvPr/>
        </p:nvCxnSpPr>
        <p:spPr bwMode="auto">
          <a:xfrm>
            <a:off x="1568376" y="4826595"/>
            <a:ext cx="2016125" cy="979487"/>
          </a:xfrm>
          <a:prstGeom prst="curvedConnector3">
            <a:avLst>
              <a:gd name="adj1" fmla="val 50000"/>
            </a:avLst>
          </a:prstGeom>
          <a:noFill/>
          <a:ln w="508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4" name="Gekrümmte Verbindung 13"/>
          <p:cNvCxnSpPr>
            <a:cxnSpLocks noChangeShapeType="1"/>
          </p:cNvCxnSpPr>
          <p:nvPr/>
        </p:nvCxnSpPr>
        <p:spPr bwMode="auto">
          <a:xfrm flipV="1">
            <a:off x="4000426" y="5386982"/>
            <a:ext cx="2490787" cy="419100"/>
          </a:xfrm>
          <a:prstGeom prst="curvedConnector3">
            <a:avLst>
              <a:gd name="adj1" fmla="val 50000"/>
            </a:avLst>
          </a:prstGeom>
          <a:noFill/>
          <a:ln w="508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5" name="Gekrümmte Verbindung 14"/>
          <p:cNvCxnSpPr>
            <a:cxnSpLocks noChangeShapeType="1"/>
          </p:cNvCxnSpPr>
          <p:nvPr/>
        </p:nvCxnSpPr>
        <p:spPr bwMode="auto">
          <a:xfrm rot="16200000" flipV="1">
            <a:off x="6018932" y="4055863"/>
            <a:ext cx="1546225" cy="277813"/>
          </a:xfrm>
          <a:prstGeom prst="curvedConnector3">
            <a:avLst>
              <a:gd name="adj1" fmla="val 50000"/>
            </a:avLst>
          </a:prstGeom>
          <a:noFill/>
          <a:ln w="508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xmlns="" val="319634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 err="1" smtClean="0">
                <a:solidFill>
                  <a:schemeClr val="tx1"/>
                </a:solidFill>
              </a:rPr>
              <a:t>Zukunftsbanken</a:t>
            </a:r>
            <a:endParaRPr lang="en-US" altLang="de-DE" dirty="0">
              <a:solidFill>
                <a:schemeClr val="tx1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644008" y="1412776"/>
            <a:ext cx="4032447" cy="800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Zukunft: Kooperationsnetze</a:t>
            </a:r>
            <a:endParaRPr kumimoji="0" lang="en-GB" altLang="de-DE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689" y="2440582"/>
            <a:ext cx="704850" cy="981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5" name="Picture 3" descr="C:\Users\Hörmann\AppData\Local\Microsoft\Windows\Temporary Internet Files\Content.IE5\3ZEHCFVS\MC900359247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75189" y="4967882"/>
            <a:ext cx="87788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C:\Users\Hörmann\AppData\Local\Microsoft\Windows\Temporary Internet Files\Content.IE5\BZMV7ZRY\MC90033448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68477" y="5304432"/>
            <a:ext cx="4159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C:\Users\Hörmann\AppData\Local\Microsoft\Windows\Temporary Internet Files\Content.IE5\10RZFF1J\MC900348719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4367807"/>
            <a:ext cx="812800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C:\Users\Hörmann\AppData\Local\Microsoft\Windows\Temporary Internet Files\Content.IE5\Y8XZD69X\MM900336937[1]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45952" y="2559645"/>
            <a:ext cx="7143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C:\Users\Hörmann\AppData\Local\Microsoft\Windows\Temporary Internet Files\Content.IE5\3ZEHCFVS\MC900334484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76439" y="1448395"/>
            <a:ext cx="439738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Gekrümmte Verbindung 9"/>
          <p:cNvCxnSpPr>
            <a:cxnSpLocks noChangeShapeType="1"/>
          </p:cNvCxnSpPr>
          <p:nvPr/>
        </p:nvCxnSpPr>
        <p:spPr bwMode="auto">
          <a:xfrm>
            <a:off x="1352352" y="4826595"/>
            <a:ext cx="2016125" cy="979487"/>
          </a:xfrm>
          <a:prstGeom prst="curvedConnector3">
            <a:avLst>
              <a:gd name="adj1" fmla="val 50000"/>
            </a:avLst>
          </a:prstGeom>
          <a:noFill/>
          <a:ln w="508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1" name="Gekrümmte Verbindung 10"/>
          <p:cNvCxnSpPr>
            <a:cxnSpLocks noChangeShapeType="1"/>
          </p:cNvCxnSpPr>
          <p:nvPr/>
        </p:nvCxnSpPr>
        <p:spPr bwMode="auto">
          <a:xfrm flipV="1">
            <a:off x="3784402" y="5386982"/>
            <a:ext cx="2490787" cy="419100"/>
          </a:xfrm>
          <a:prstGeom prst="curvedConnector3">
            <a:avLst>
              <a:gd name="adj1" fmla="val 50000"/>
            </a:avLst>
          </a:prstGeom>
          <a:noFill/>
          <a:ln w="508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2" name="Gekrümmte Verbindung 11"/>
          <p:cNvCxnSpPr>
            <a:cxnSpLocks noChangeShapeType="1"/>
          </p:cNvCxnSpPr>
          <p:nvPr/>
        </p:nvCxnSpPr>
        <p:spPr bwMode="auto">
          <a:xfrm rot="16200000" flipV="1">
            <a:off x="5802908" y="4055863"/>
            <a:ext cx="1546225" cy="277813"/>
          </a:xfrm>
          <a:prstGeom prst="curvedConnector3">
            <a:avLst>
              <a:gd name="adj1" fmla="val 50000"/>
            </a:avLst>
          </a:prstGeom>
          <a:noFill/>
          <a:ln w="508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3" name="Gerade Verbindung mit Pfeil 12"/>
          <p:cNvCxnSpPr>
            <a:cxnSpLocks noChangeShapeType="1"/>
          </p:cNvCxnSpPr>
          <p:nvPr/>
        </p:nvCxnSpPr>
        <p:spPr bwMode="auto">
          <a:xfrm>
            <a:off x="3797102" y="2451695"/>
            <a:ext cx="68262" cy="615950"/>
          </a:xfrm>
          <a:prstGeom prst="straightConnector1">
            <a:avLst/>
          </a:prstGeom>
          <a:noFill/>
          <a:ln w="508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4" name="Gerade Verbindung mit Pfeil 13"/>
          <p:cNvCxnSpPr>
            <a:cxnSpLocks noChangeShapeType="1"/>
          </p:cNvCxnSpPr>
          <p:nvPr/>
        </p:nvCxnSpPr>
        <p:spPr bwMode="auto">
          <a:xfrm flipH="1">
            <a:off x="5367139" y="2931120"/>
            <a:ext cx="717550" cy="1028700"/>
          </a:xfrm>
          <a:prstGeom prst="straightConnector1">
            <a:avLst/>
          </a:prstGeom>
          <a:noFill/>
          <a:ln w="508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5" name="Gerade Verbindung mit Pfeil 14"/>
          <p:cNvCxnSpPr>
            <a:cxnSpLocks noChangeShapeType="1"/>
          </p:cNvCxnSpPr>
          <p:nvPr/>
        </p:nvCxnSpPr>
        <p:spPr bwMode="auto">
          <a:xfrm>
            <a:off x="5367139" y="3959820"/>
            <a:ext cx="908050" cy="1427162"/>
          </a:xfrm>
          <a:prstGeom prst="straightConnector1">
            <a:avLst/>
          </a:prstGeom>
          <a:noFill/>
          <a:ln w="508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6" name="Gerade Verbindung mit Pfeil 15"/>
          <p:cNvCxnSpPr>
            <a:cxnSpLocks noChangeShapeType="1"/>
          </p:cNvCxnSpPr>
          <p:nvPr/>
        </p:nvCxnSpPr>
        <p:spPr bwMode="auto">
          <a:xfrm flipH="1">
            <a:off x="3576439" y="4966295"/>
            <a:ext cx="288925" cy="338137"/>
          </a:xfrm>
          <a:prstGeom prst="straightConnector1">
            <a:avLst/>
          </a:prstGeom>
          <a:noFill/>
          <a:ln w="508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7" name="Gerade Verbindung mit Pfeil 16"/>
          <p:cNvCxnSpPr>
            <a:cxnSpLocks noChangeShapeType="1"/>
          </p:cNvCxnSpPr>
          <p:nvPr/>
        </p:nvCxnSpPr>
        <p:spPr bwMode="auto">
          <a:xfrm flipH="1">
            <a:off x="1352352" y="3959820"/>
            <a:ext cx="1017587" cy="866775"/>
          </a:xfrm>
          <a:prstGeom prst="straightConnector1">
            <a:avLst/>
          </a:prstGeom>
          <a:noFill/>
          <a:ln w="508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8" name="Gerade Verbindung mit Pfeil 17"/>
          <p:cNvCxnSpPr>
            <a:cxnSpLocks noChangeShapeType="1"/>
          </p:cNvCxnSpPr>
          <p:nvPr/>
        </p:nvCxnSpPr>
        <p:spPr bwMode="auto">
          <a:xfrm>
            <a:off x="1660327" y="2931120"/>
            <a:ext cx="709612" cy="1028700"/>
          </a:xfrm>
          <a:prstGeom prst="straightConnector1">
            <a:avLst/>
          </a:prstGeom>
          <a:noFill/>
          <a:ln w="508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pic>
        <p:nvPicPr>
          <p:cNvPr id="19" name="Grafik 1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84239" y="3067645"/>
            <a:ext cx="276225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9634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 err="1" smtClean="0">
                <a:solidFill>
                  <a:schemeClr val="tx1"/>
                </a:solidFill>
              </a:rPr>
              <a:t>Zukunftsbanken</a:t>
            </a:r>
            <a:endParaRPr lang="en-US" altLang="de-DE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07950" y="1960563"/>
            <a:ext cx="8928100" cy="406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  <a:r>
              <a:rPr kumimoji="0" lang="de-AT" altLang="de-DE" b="1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Die Trennung von Produktion und Verteilung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altLang="de-DE" b="1" i="0" u="sng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de-AT" altLang="de-DE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Produktion: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		nachhaltig (geschlossener Kreislauf), ethisch (keine 	Ausbeutung), ressourcenschonend, effizient,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		kreativ…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		 Offene Prozesse im </a:t>
            </a:r>
            <a:r>
              <a:rPr kumimoji="0" lang="de-AT" altLang="de-DE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Prosumenten</a:t>
            </a:r>
            <a:r>
              <a:rPr kumimoji="0" lang="de-AT" altLang="de-DE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-Ansatz: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		</a:t>
            </a:r>
            <a:r>
              <a:rPr kumimoji="0" lang="de-AT" altLang="de-DE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http://www.wikispeed.com/</a:t>
            </a:r>
            <a:r>
              <a:rPr kumimoji="0" lang="de-AT" altLang="de-DE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de-AT" altLang="de-DE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http://opensourceecology.org/wiki/Main_Page</a:t>
            </a:r>
            <a:endParaRPr kumimoji="0" lang="de-AT" altLang="de-DE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634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 err="1" smtClean="0">
                <a:solidFill>
                  <a:schemeClr val="tx1"/>
                </a:solidFill>
              </a:rPr>
              <a:t>Zukunftsbanken</a:t>
            </a:r>
            <a:endParaRPr lang="en-US" altLang="de-DE" dirty="0">
              <a:solidFill>
                <a:schemeClr val="tx1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23528" y="1557339"/>
            <a:ext cx="8569647" cy="431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GB" altLang="de-DE" dirty="0" err="1">
                <a:solidFill>
                  <a:schemeClr val="tx1"/>
                </a:solidFill>
              </a:rPr>
              <a:t>Grafische</a:t>
            </a:r>
            <a:r>
              <a:rPr lang="en-GB" altLang="de-DE" dirty="0">
                <a:solidFill>
                  <a:schemeClr val="tx1"/>
                </a:solidFill>
              </a:rPr>
              <a:t> </a:t>
            </a:r>
            <a:r>
              <a:rPr lang="en-GB" altLang="de-DE" dirty="0" err="1">
                <a:solidFill>
                  <a:schemeClr val="tx1"/>
                </a:solidFill>
              </a:rPr>
              <a:t>Darstellung</a:t>
            </a:r>
            <a:r>
              <a:rPr lang="en-GB" altLang="de-DE" dirty="0">
                <a:solidFill>
                  <a:schemeClr val="tx1"/>
                </a:solidFill>
              </a:rPr>
              <a:t> von </a:t>
            </a:r>
            <a:r>
              <a:rPr lang="en-GB" altLang="de-DE" dirty="0" err="1">
                <a:solidFill>
                  <a:schemeClr val="tx1"/>
                </a:solidFill>
                <a:hlinkClick r:id="rId3"/>
              </a:rPr>
              <a:t>Gesetzen</a:t>
            </a:r>
            <a:r>
              <a:rPr lang="en-GB" altLang="de-DE" dirty="0">
                <a:solidFill>
                  <a:schemeClr val="tx1"/>
                </a:solidFill>
              </a:rPr>
              <a:t>, </a:t>
            </a:r>
            <a:r>
              <a:rPr lang="en-GB" altLang="de-DE" dirty="0" err="1">
                <a:solidFill>
                  <a:schemeClr val="tx1"/>
                </a:solidFill>
              </a:rPr>
              <a:t>Verträgen</a:t>
            </a:r>
            <a:r>
              <a:rPr lang="en-GB" altLang="de-DE" dirty="0">
                <a:solidFill>
                  <a:schemeClr val="tx1"/>
                </a:solidFill>
              </a:rPr>
              <a:t>, </a:t>
            </a:r>
            <a:r>
              <a:rPr lang="en-GB" altLang="de-DE" dirty="0" err="1">
                <a:solidFill>
                  <a:schemeClr val="tx1"/>
                </a:solidFill>
              </a:rPr>
              <a:t>Plänen</a:t>
            </a:r>
            <a:r>
              <a:rPr lang="en-GB" altLang="de-DE" dirty="0">
                <a:solidFill>
                  <a:schemeClr val="tx1"/>
                </a:solidFill>
              </a:rPr>
              <a:t> </a:t>
            </a:r>
            <a:r>
              <a:rPr lang="en-GB" altLang="de-DE" dirty="0" smtClean="0">
                <a:solidFill>
                  <a:schemeClr val="tx1"/>
                </a:solidFill>
              </a:rPr>
              <a:t>und </a:t>
            </a:r>
            <a:r>
              <a:rPr lang="en-GB" altLang="de-DE" dirty="0" err="1" smtClean="0">
                <a:solidFill>
                  <a:schemeClr val="tx1"/>
                </a:solidFill>
                <a:hlinkClick r:id="rId4"/>
              </a:rPr>
              <a:t>Prozessen</a:t>
            </a:r>
            <a:endParaRPr lang="en-GB" altLang="de-DE" dirty="0">
              <a:solidFill>
                <a:schemeClr val="tx1"/>
              </a:solidFill>
            </a:endParaRPr>
          </a:p>
        </p:txBody>
      </p:sp>
      <p:pic>
        <p:nvPicPr>
          <p:cNvPr id="4" name="Picture 4" descr="Leave Examp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5976" y="2500313"/>
            <a:ext cx="3949700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https://encrypted-tbn0.google.com/images?q=tbn:ANd9GcSp4vlfynp-74sb2htWMhIuDOF4vhNLBFBHZlfSK3bl-WM6ns-XZ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84439" y="2500313"/>
            <a:ext cx="2362200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https://encrypted-tbn0.google.com/images?q=tbn:ANd9GcT0nAVI6KoP7SyAZkoRYIo0uFF9DviKnVHJEau03MJvtxtCj_1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03801" y="1989138"/>
            <a:ext cx="1744663" cy="310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https://encrypted-tbn3.google.com/images?q=tbn:ANd9GcRr6ZkPXfa8JZh_bt3X6L8YejbVme57FkZ77y_vNSX6NZoL97U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520" y="5197475"/>
            <a:ext cx="3743325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9634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 err="1" smtClean="0">
                <a:solidFill>
                  <a:schemeClr val="tx1"/>
                </a:solidFill>
              </a:rPr>
              <a:t>Zukunftsbanken</a:t>
            </a:r>
            <a:endParaRPr lang="en-US" altLang="de-DE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07950" y="1412776"/>
            <a:ext cx="8928100" cy="391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de-AT" altLang="de-DE" sz="2000" b="1" i="0" u="sng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Resource</a:t>
            </a:r>
            <a:r>
              <a:rPr kumimoji="0" lang="de-AT" altLang="de-DE" sz="2000" b="1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AT" altLang="de-DE" sz="2000" b="1" i="0" u="sng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Based</a:t>
            </a:r>
            <a:r>
              <a:rPr kumimoji="0" lang="de-AT" altLang="de-DE" sz="2000" b="1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Economy (RBE)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altLang="de-DE" sz="2000" b="1" i="0" u="sng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de-AT" altLang="de-DE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Die Organisationsform des Produktionsbereichs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	</a:t>
            </a:r>
            <a:r>
              <a:rPr kumimoji="0" lang="de-AT" altLang="de-DE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http://thevenusproject.com/de/the-venus-project/resource-based-economy</a:t>
            </a:r>
            <a:endParaRPr kumimoji="0" lang="de-AT" altLang="de-DE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altLang="de-DE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	Peter H. </a:t>
            </a:r>
            <a:r>
              <a:rPr kumimoji="0" lang="de-AT" altLang="de-DE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Diamandis</a:t>
            </a:r>
            <a:r>
              <a:rPr kumimoji="0" lang="de-AT" altLang="de-DE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/Steven </a:t>
            </a:r>
            <a:r>
              <a:rPr kumimoji="0" lang="de-AT" altLang="de-DE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Kotler</a:t>
            </a:r>
            <a:r>
              <a:rPr kumimoji="0" lang="de-AT" altLang="de-DE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	„</a:t>
            </a:r>
            <a:r>
              <a:rPr kumimoji="0" lang="de-AT" altLang="de-DE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Abundance</a:t>
            </a:r>
            <a:r>
              <a:rPr kumimoji="0" lang="de-AT" altLang="de-DE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: The Future Is </a:t>
            </a:r>
            <a:r>
              <a:rPr kumimoji="0" lang="de-AT" altLang="de-DE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Better</a:t>
            </a:r>
            <a:r>
              <a:rPr kumimoji="0" lang="de-AT" altLang="de-DE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de-AT" altLang="de-DE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Than</a:t>
            </a:r>
            <a:r>
              <a:rPr kumimoji="0" lang="de-AT" altLang="de-DE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de-AT" altLang="de-DE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You</a:t>
            </a:r>
            <a:r>
              <a:rPr kumimoji="0" lang="de-AT" altLang="de-DE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Think“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altLang="de-DE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6347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 err="1" smtClean="0">
                <a:solidFill>
                  <a:schemeClr val="tx1"/>
                </a:solidFill>
              </a:rPr>
              <a:t>Zukunftsbanken</a:t>
            </a:r>
            <a:endParaRPr lang="en-US" altLang="de-DE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07950" y="2176463"/>
            <a:ext cx="8928100" cy="391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  <a:r>
              <a:rPr kumimoji="0" lang="de-AT" altLang="de-DE" b="1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Produktion und Verteilung neu regeln!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altLang="de-DE" b="1" i="0" u="sng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de-AT" altLang="de-DE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Verkettung führt zu Konjunkturzyklen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	 </a:t>
            </a:r>
            <a:r>
              <a:rPr kumimoji="0" lang="de-AT" altLang="de-DE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Geldlose</a:t>
            </a:r>
            <a:r>
              <a:rPr kumimoji="0" lang="de-AT" altLang="de-DE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, kooperative, nachhaltige Produktion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	 Ziel ist die Erzeugung von Überfluss für alle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	 Überfluss wird verteilt, nicht „verkauft“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	 BGE (BGV) + Problemlösungsprämien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	 Demokratische Preise überwinden Knappheit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	 </a:t>
            </a:r>
            <a:r>
              <a:rPr kumimoji="0" lang="de-AT" altLang="de-DE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Schwarmintelligenz durch Kooperation!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altLang="de-DE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altLang="de-DE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6347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 err="1" smtClean="0">
                <a:solidFill>
                  <a:schemeClr val="tx1"/>
                </a:solidFill>
              </a:rPr>
              <a:t>Zukunftsbanken</a:t>
            </a:r>
            <a:endParaRPr lang="en-US" altLang="de-DE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07950" y="1628800"/>
            <a:ext cx="8928100" cy="391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de-AT" altLang="de-DE" sz="2800" b="1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Revolutionen waren stets gelenkt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altLang="de-DE" sz="1200" b="1" i="0" u="sng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de-AT" altLang="de-DE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Die Eliten lenkten die Revolutionen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	 Das neue System war strukturell das alte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	 Transformation entsteht im </a:t>
            </a:r>
            <a:r>
              <a:rPr kumimoji="0" lang="de-AT" altLang="de-DE" sz="24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Indivdiduum</a:t>
            </a:r>
            <a:endParaRPr kumimoji="0" lang="de-AT" altLang="de-DE" sz="2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	 Transformation wird nicht gelenkt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	 </a:t>
            </a:r>
            <a:r>
              <a:rPr kumimoji="0" lang="de-AT" altLang="de-DE" sz="28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Schwarmintelligenz</a:t>
            </a:r>
            <a:endParaRPr kumimoji="0" lang="de-AT" altLang="de-DE" sz="2800" b="1" i="1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6347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 err="1" smtClean="0">
                <a:solidFill>
                  <a:schemeClr val="tx1"/>
                </a:solidFill>
              </a:rPr>
              <a:t>Zukunftsbanken</a:t>
            </a:r>
            <a:endParaRPr lang="en-US" altLang="de-DE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07950" y="1556792"/>
            <a:ext cx="8928100" cy="413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de-AT" altLang="de-DE" b="1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Neuorganisation der Gesellschaft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altLang="de-DE" b="1" i="0" u="sng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de-AT" altLang="de-DE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Neues (Volks)Bildungssystem (Wissensbanken!)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	 Neues (postmaterialistisches) Gesundheitssystem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	 Neue Form von Politik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		(Dialog, Konsens, Kooperation, Nachhaltigkeit)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altLang="de-DE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altLang="de-DE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63478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 err="1" smtClean="0">
                <a:solidFill>
                  <a:schemeClr val="tx1"/>
                </a:solidFill>
              </a:rPr>
              <a:t>Zukunftsbanken</a:t>
            </a:r>
            <a:endParaRPr lang="en-US" altLang="de-DE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07950" y="1672878"/>
            <a:ext cx="8928100" cy="391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Informationsmedizin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de-AT" altLang="de-DE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de-AT" altLang="de-DE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Epigenetik</a:t>
            </a:r>
            <a:r>
              <a:rPr kumimoji="0" lang="de-AT" altLang="de-DE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, Quantenheilung, Heilung durch Hypnose, NLP, …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Informationsphysik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de-AT" altLang="de-DE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Bewusstsein + Information erzeugen Energie und Materie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		 Quantenphysik, Doppelspaltexperiment, „Alchemie“, …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3196347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 err="1" smtClean="0">
                <a:solidFill>
                  <a:schemeClr val="tx1"/>
                </a:solidFill>
              </a:rPr>
              <a:t>Zukunftsbanken</a:t>
            </a:r>
            <a:endParaRPr lang="en-US" altLang="de-DE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07950" y="1556792"/>
            <a:ext cx="8928100" cy="391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		  	   </a:t>
            </a:r>
            <a:r>
              <a:rPr kumimoji="0" lang="de-AT" altLang="de-DE" sz="28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Neue soziale Netze</a:t>
            </a:r>
          </a:p>
        </p:txBody>
      </p:sp>
      <p:pic>
        <p:nvPicPr>
          <p:cNvPr id="4" name="Grafik 7" descr="visu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350" y="2290291"/>
            <a:ext cx="6264275" cy="308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96347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0"/>
            <a:ext cx="4572000" cy="884238"/>
          </a:xfrm>
        </p:spPr>
        <p:txBody>
          <a:bodyPr/>
          <a:lstStyle/>
          <a:p>
            <a:r>
              <a:rPr lang="en-US" altLang="de-DE" sz="2400" dirty="0" smtClean="0">
                <a:hlinkClick r:id="rId3"/>
              </a:rPr>
              <a:t>Info-Money</a:t>
            </a:r>
            <a:r>
              <a:rPr lang="en-US" altLang="de-DE" sz="2400" dirty="0" smtClean="0"/>
              <a:t/>
            </a:r>
            <a:br>
              <a:rPr lang="en-US" altLang="de-DE" sz="2400" dirty="0" smtClean="0"/>
            </a:br>
            <a:r>
              <a:rPr lang="en-US" altLang="de-DE" sz="2400" dirty="0" err="1" smtClean="0">
                <a:hlinkClick r:id="rId4"/>
              </a:rPr>
              <a:t>Zukunftsbanken</a:t>
            </a:r>
            <a:endParaRPr lang="en-US" altLang="de-DE" sz="24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499992" y="1196752"/>
            <a:ext cx="4536504" cy="460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de-DE" altLang="de-DE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hlinkClick r:id="rId3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e-DE" altLang="de-DE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http://www.informationsgeld.info</a:t>
            </a:r>
            <a:endParaRPr kumimoji="0" lang="de-DE" altLang="de-DE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e-DE" altLang="de-DE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http://www.zukunftsbanken.eu</a:t>
            </a:r>
            <a:endParaRPr kumimoji="0" lang="de-DE" altLang="de-DE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e-DE" altLang="de-DE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/>
              </a:rPr>
              <a:t>http://www.kreditopferhilfe.net</a:t>
            </a:r>
            <a:endParaRPr kumimoji="0" lang="de-DE" altLang="de-DE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de-DE" altLang="de-DE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e-DE" altLang="de-DE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YouTube-Videos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e-DE" altLang="de-DE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6"/>
              </a:rPr>
              <a:t>Quants</a:t>
            </a:r>
            <a:endParaRPr kumimoji="0" lang="de-DE" altLang="de-DE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e-DE" altLang="de-DE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7"/>
              </a:rPr>
              <a:t>Money &amp; Speed</a:t>
            </a:r>
            <a:endParaRPr kumimoji="0" lang="de-DE" altLang="de-DE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e-DE" altLang="de-DE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8"/>
              </a:rPr>
              <a:t>Wallstreet Code</a:t>
            </a:r>
            <a:endParaRPr kumimoji="0" lang="de-DE" altLang="de-DE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de-DE" altLang="de-DE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de-DE" altLang="de-DE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de-DE" altLang="de-DE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 err="1" smtClean="0">
                <a:solidFill>
                  <a:schemeClr val="tx1"/>
                </a:solidFill>
              </a:rPr>
              <a:t>Zukunftsbanken</a:t>
            </a:r>
            <a:endParaRPr lang="en-US" altLang="de-DE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07950" y="1556792"/>
            <a:ext cx="8928100" cy="413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à"/>
              <a:tabLst/>
              <a:defRPr/>
            </a:pPr>
            <a:r>
              <a:rPr kumimoji="0" lang="de-AT" altLang="de-DE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Kooperativer Individualismus (</a:t>
            </a:r>
            <a:r>
              <a:rPr kumimoji="0" lang="de-AT" altLang="de-DE" sz="24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dNB</a:t>
            </a:r>
            <a:r>
              <a:rPr kumimoji="0" lang="de-AT" altLang="de-DE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)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à"/>
              <a:tabLst/>
              <a:defRPr/>
            </a:pPr>
            <a:r>
              <a:rPr kumimoji="0" lang="de-AT" altLang="de-DE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http://www.cooperativeindividualism.org/</a:t>
            </a:r>
            <a:endParaRPr kumimoji="0" lang="de-AT" altLang="de-DE" sz="16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à"/>
              <a:tabLst/>
              <a:defRPr/>
            </a:pPr>
            <a:r>
              <a:rPr kumimoji="0" lang="de-AT" altLang="de-DE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https://www.facebook.com/pages/Schule-Kooperativer-Individualismus-nach-Professor-Dr-Franz-H%C3%B6rmann/295125303947344</a:t>
            </a:r>
            <a:endParaRPr kumimoji="0" lang="de-AT" altLang="de-DE" sz="16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altLang="de-DE" sz="18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				</a:t>
            </a:r>
            <a:r>
              <a:rPr kumimoji="0" lang="de-AT" altLang="de-DE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TRANSFORMATION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					  statt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				    REVOLUTION!</a:t>
            </a:r>
            <a:endParaRPr kumimoji="0" lang="de-AT" altLang="de-DE" sz="28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6347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692696"/>
            <a:ext cx="7010400" cy="838200"/>
          </a:xfrm>
        </p:spPr>
        <p:txBody>
          <a:bodyPr/>
          <a:lstStyle/>
          <a:p>
            <a:r>
              <a:rPr lang="en-US" altLang="de-DE" dirty="0" smtClean="0">
                <a:solidFill>
                  <a:schemeClr val="tx1"/>
                </a:solidFill>
              </a:rPr>
              <a:t>Info-Money</a:t>
            </a:r>
            <a:endParaRPr lang="en-US" altLang="de-DE" dirty="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7950" y="1340768"/>
            <a:ext cx="8928100" cy="391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de-AT" altLang="de-DE" sz="2800" b="1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Wir alle definieren „Geld“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altLang="de-DE" sz="1200" b="1" i="0" u="sng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de-AT" altLang="de-DE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Elektronisches </a:t>
            </a:r>
            <a:r>
              <a:rPr kumimoji="0" lang="de-AT" altLang="de-DE" sz="24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Vollgeld</a:t>
            </a:r>
            <a:r>
              <a:rPr kumimoji="0" lang="de-AT" altLang="de-DE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= gesetzliches Zahlungsmittel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	 … ohne Schuldbuchung bei Geldschöpfung…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	 … und ohne Zinsen…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	 … ohne Insolvenzgefahr und Enteignung…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	 … und ohne Steuern und Inflation…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 smtClean="0">
                <a:solidFill>
                  <a:schemeClr val="tx1"/>
                </a:solidFill>
              </a:rPr>
              <a:t>Info-Money</a:t>
            </a:r>
            <a:endParaRPr lang="en-US" altLang="de-DE" dirty="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7950" y="1960563"/>
            <a:ext cx="8928100" cy="197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  <a:r>
              <a:rPr kumimoji="0" lang="de-AT" altLang="de-DE" sz="2800" b="1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Die demokratische Nationalbank (</a:t>
            </a:r>
            <a:r>
              <a:rPr kumimoji="0" lang="de-AT" altLang="de-DE" sz="2800" b="1" i="0" u="sng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dNB</a:t>
            </a:r>
            <a:r>
              <a:rPr kumimoji="0" lang="de-AT" altLang="de-DE" sz="2800" b="1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altLang="de-DE" sz="1200" b="1" i="0" u="sng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de-AT" altLang="de-DE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Vollzieht individuelle Geldschöpfung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		ohne Schuld und Zinsen </a:t>
            </a:r>
            <a:r>
              <a:rPr kumimoji="0" lang="de-AT" altLang="de-DE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(</a:t>
            </a:r>
            <a:r>
              <a:rPr kumimoji="0" lang="de-AT" altLang="de-DE" sz="18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bedingungslose Grundversorgung</a:t>
            </a:r>
            <a:r>
              <a:rPr kumimoji="0" lang="de-AT" altLang="de-DE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			</a:t>
            </a:r>
            <a:endParaRPr kumimoji="0" lang="de-AT" altLang="de-DE" sz="2000" b="0" i="1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65250" y="4112096"/>
            <a:ext cx="61436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96347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 smtClean="0">
                <a:solidFill>
                  <a:schemeClr val="tx1"/>
                </a:solidFill>
              </a:rPr>
              <a:t>Info-Money</a:t>
            </a:r>
            <a:endParaRPr lang="en-US" altLang="de-DE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07950" y="1960563"/>
            <a:ext cx="89281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  <a:r>
              <a:rPr kumimoji="0" lang="de-AT" altLang="de-DE" sz="2800" b="1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Die demokratische Nationalbank (</a:t>
            </a:r>
            <a:r>
              <a:rPr kumimoji="0" lang="de-AT" altLang="de-DE" sz="2800" b="1" i="0" u="sng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dNB</a:t>
            </a:r>
            <a:r>
              <a:rPr kumimoji="0" lang="de-AT" altLang="de-DE" sz="2800" b="1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altLang="de-DE" sz="1200" b="1" i="0" u="sng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de-AT" altLang="de-DE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Wir bezahlen mit „funktionalem Geld“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altLang="de-DE" sz="18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				</a:t>
            </a:r>
            <a:endParaRPr kumimoji="0" lang="de-AT" altLang="de-DE" sz="2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63663" y="3779838"/>
            <a:ext cx="61341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96347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 smtClean="0">
                <a:solidFill>
                  <a:schemeClr val="tx1"/>
                </a:solidFill>
              </a:rPr>
              <a:t>Info-Money</a:t>
            </a:r>
            <a:endParaRPr lang="en-US" altLang="de-DE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07950" y="1484784"/>
            <a:ext cx="8928100" cy="391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  <a:r>
              <a:rPr kumimoji="0" lang="de-AT" altLang="de-DE" sz="2800" b="1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Die demokratische Nationalbank (</a:t>
            </a:r>
            <a:r>
              <a:rPr kumimoji="0" lang="de-AT" altLang="de-DE" sz="2800" b="1" i="0" u="sng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dNB</a:t>
            </a:r>
            <a:r>
              <a:rPr kumimoji="0" lang="de-AT" altLang="de-DE" sz="2800" b="1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altLang="de-DE" sz="1200" b="1" i="0" u="sng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de-AT" altLang="de-DE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Bei diesen Buchungen werden jedoch immer nur die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		individuellen Konten berührt…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	 Es existiert kein Geldumlauf…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	 Es existieren weder Inflation noch Deflation…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	 Geld wird nicht „verliehen“ sondern geschöpft…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		… weder Schuld noch Zinsen…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	 Asymmetrische Preise räumen die Märkte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altLang="de-DE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6347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 smtClean="0">
                <a:solidFill>
                  <a:schemeClr val="tx1"/>
                </a:solidFill>
              </a:rPr>
              <a:t>Info-Money</a:t>
            </a:r>
            <a:endParaRPr lang="en-US" altLang="de-DE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07950" y="1196752"/>
            <a:ext cx="8928100" cy="391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de-AT" altLang="de-DE" sz="2800" b="1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Die demokratische Nationalbank (</a:t>
            </a:r>
            <a:r>
              <a:rPr kumimoji="0" lang="de-AT" altLang="de-DE" sz="2800" b="1" i="0" u="sng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dNB</a:t>
            </a:r>
            <a:r>
              <a:rPr kumimoji="0" lang="de-AT" altLang="de-DE" sz="2800" b="1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altLang="de-DE" sz="1200" b="1" i="0" u="sng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de-AT" altLang="de-DE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Es gibt keine Illiquidität (keine Kreditaufnahme)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		und keine Forderungen/Verbindlichkeiten mehr…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	 Geldverwendung ist eindeutig vertraglich steuerbar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		(elektronische Gesetze und Verträge)…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	 Alle Kontenbewegungen sind legal und transparent…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	 DAS GLOBALE NULLSUMMENSPIEL IST BEENDET!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altLang="de-DE" sz="2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6347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 smtClean="0">
                <a:solidFill>
                  <a:schemeClr val="tx1"/>
                </a:solidFill>
              </a:rPr>
              <a:t>Info-Money</a:t>
            </a:r>
            <a:endParaRPr lang="en-US" altLang="de-DE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07950" y="1340768"/>
            <a:ext cx="8928100" cy="391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de-AT" altLang="de-DE" sz="2800" b="1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Die demokratische Nationalbank (</a:t>
            </a:r>
            <a:r>
              <a:rPr kumimoji="0" lang="de-AT" altLang="de-DE" sz="2800" b="1" i="0" u="sng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dNB</a:t>
            </a:r>
            <a:r>
              <a:rPr kumimoji="0" lang="de-AT" altLang="de-DE" sz="2800" b="1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altLang="de-DE" sz="1200" b="1" i="0" u="sng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de-AT" altLang="de-DE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Quantentheorie in der Ökonomie: fluktuierende, virtuelle Teilchen entsprechen der individuellen Geldschöpfung…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altLang="de-DE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	 Relativitätstheorie in der Ökonomie: „Preise“ und „Löhne“ sind nur noch individuell gültig, zwischen zwei Personen nicht mehr vergleichbar…</a:t>
            </a:r>
            <a:endParaRPr kumimoji="0" lang="de-AT" altLang="de-DE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6347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 err="1" smtClean="0">
                <a:solidFill>
                  <a:schemeClr val="tx1"/>
                </a:solidFill>
              </a:rPr>
              <a:t>Zukunftsbanken</a:t>
            </a:r>
            <a:endParaRPr lang="en-US" altLang="de-DE" dirty="0">
              <a:solidFill>
                <a:schemeClr val="tx1"/>
              </a:solidFill>
            </a:endParaRPr>
          </a:p>
        </p:txBody>
      </p:sp>
      <p:graphicFrame>
        <p:nvGraphicFramePr>
          <p:cNvPr id="3" name="Diagramm 2"/>
          <p:cNvGraphicFramePr/>
          <p:nvPr/>
        </p:nvGraphicFramePr>
        <p:xfrm>
          <a:off x="4499992" y="3011037"/>
          <a:ext cx="3024336" cy="21461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m 3"/>
          <p:cNvGraphicFramePr/>
          <p:nvPr/>
        </p:nvGraphicFramePr>
        <p:xfrm>
          <a:off x="611560" y="2996952"/>
          <a:ext cx="2759968" cy="2104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Nach unten gekrümmter Pfeil 4"/>
          <p:cNvSpPr/>
          <p:nvPr/>
        </p:nvSpPr>
        <p:spPr bwMode="auto">
          <a:xfrm>
            <a:off x="2484066" y="1485454"/>
            <a:ext cx="3240087" cy="1079500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de-AT" sz="2400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Nach oben gekrümmter Pfeil 5"/>
          <p:cNvSpPr/>
          <p:nvPr/>
        </p:nvSpPr>
        <p:spPr bwMode="auto">
          <a:xfrm>
            <a:off x="2483768" y="5229200"/>
            <a:ext cx="3240360" cy="1008112"/>
          </a:xfrm>
          <a:prstGeom prst="curvedUpArrow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txBody>
          <a:bodyPr anchor="ctr"/>
          <a:lstStyle/>
          <a:p>
            <a:pPr algn="ctr">
              <a:defRPr/>
            </a:pPr>
            <a:endParaRPr lang="de-AT" sz="2400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065091" y="1815654"/>
            <a:ext cx="201136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AT" sz="2400" b="1">
                <a:solidFill>
                  <a:schemeClr val="accent6">
                    <a:lumMod val="75000"/>
                  </a:schemeClr>
                </a:solidFill>
              </a:rPr>
              <a:t>Einkommen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3065091" y="5343079"/>
            <a:ext cx="201136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AT" sz="2400" b="1">
                <a:solidFill>
                  <a:schemeClr val="accent6">
                    <a:lumMod val="75000"/>
                  </a:schemeClr>
                </a:solidFill>
              </a:rPr>
              <a:t>Konsum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907803" y="3379341"/>
            <a:ext cx="4608513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AT" i="1" dirty="0">
                <a:solidFill>
                  <a:schemeClr val="accent2">
                    <a:lumMod val="75000"/>
                  </a:schemeClr>
                </a:solidFill>
              </a:rPr>
              <a:t>Konjunkturzyklus</a:t>
            </a:r>
          </a:p>
        </p:txBody>
      </p:sp>
    </p:spTree>
    <p:extLst>
      <p:ext uri="{BB962C8B-B14F-4D97-AF65-F5344CB8AC3E}">
        <p14:creationId xmlns:p14="http://schemas.microsoft.com/office/powerpoint/2010/main" xmlns="" val="319634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Graphic spid="4" grpId="0">
        <p:bldAsOne/>
      </p:bldGraphic>
      <p:bldP spid="5" grpId="0" animBg="1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down_the_drai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down_the_drain</Template>
  <TotalTime>0</TotalTime>
  <Words>96</Words>
  <Application>Microsoft Office PowerPoint</Application>
  <PresentationFormat>Bildschirmpräsentation (4:3)</PresentationFormat>
  <Paragraphs>141</Paragraphs>
  <Slides>20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1" baseType="lpstr">
      <vt:lpstr>down_the_drain</vt:lpstr>
      <vt:lpstr>Wirtschaftskrisen aus der Sicht des Rechnungswesens</vt:lpstr>
      <vt:lpstr>Info-Money Zukunftsbanken</vt:lpstr>
      <vt:lpstr>Info-Money</vt:lpstr>
      <vt:lpstr>Info-Money</vt:lpstr>
      <vt:lpstr>Info-Money</vt:lpstr>
      <vt:lpstr>Info-Money</vt:lpstr>
      <vt:lpstr>Info-Money</vt:lpstr>
      <vt:lpstr>Info-Money</vt:lpstr>
      <vt:lpstr>Zukunftsbanken</vt:lpstr>
      <vt:lpstr>Zukunftsbanken</vt:lpstr>
      <vt:lpstr>Zukunftsbanken</vt:lpstr>
      <vt:lpstr>Zukunftsbanken</vt:lpstr>
      <vt:lpstr>Zukunftsbanken</vt:lpstr>
      <vt:lpstr>Zukunftsbanken</vt:lpstr>
      <vt:lpstr>Zukunftsbanken</vt:lpstr>
      <vt:lpstr>Zukunftsbanken</vt:lpstr>
      <vt:lpstr>Zukunftsbanken</vt:lpstr>
      <vt:lpstr>Zukunftsbanken</vt:lpstr>
      <vt:lpstr>Zukunftsbanken</vt:lpstr>
      <vt:lpstr>Zukunftsbanken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Wirtschaftskrisen aus der Sicht des Rechnungswesens</dc:title>
  <dc:creator>Gast</dc:creator>
  <cp:lastModifiedBy>Franz Hörmann</cp:lastModifiedBy>
  <cp:revision>20</cp:revision>
  <dcterms:created xsi:type="dcterms:W3CDTF">2014-03-24T21:54:51Z</dcterms:created>
  <dcterms:modified xsi:type="dcterms:W3CDTF">2014-03-29T21:50:45Z</dcterms:modified>
</cp:coreProperties>
</file>